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D2387F-4622-2E8B-535E-D526B1E2E5B1}" v="1130" dt="2023-06-01T12:14:36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098" y="6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3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997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014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184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32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470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783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88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96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4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95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3DF63-F46F-4BB9-8A08-8699F7C4FCF9}" type="datetimeFigureOut">
              <a:rPr lang="tr-TR" smtClean="0"/>
              <a:t>14.06.2023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A4DB43-2429-43FE-BBF0-BE5582DF79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45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>
            <a:extLst>
              <a:ext uri="{FF2B5EF4-FFF2-40B4-BE49-F238E27FC236}">
                <a16:creationId xmlns:a16="http://schemas.microsoft.com/office/drawing/2014/main" id="{9A47B838-6FCA-ED27-9632-43DDB7158B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3" y="3044"/>
            <a:ext cx="10676056" cy="755358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2794000" y="3487448"/>
            <a:ext cx="730885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 smtClean="0">
                <a:latin typeface="Times New Roman"/>
                <a:cs typeface="Times New Roman"/>
              </a:rPr>
              <a:t>Sayın …………………..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DB82630-090D-FDEF-38F8-E0A23B080F98}"/>
              </a:ext>
            </a:extLst>
          </p:cNvPr>
          <p:cNvSpPr txBox="1"/>
          <p:nvPr/>
        </p:nvSpPr>
        <p:spPr>
          <a:xfrm>
            <a:off x="2794000" y="4532062"/>
            <a:ext cx="730885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000" b="1" dirty="0">
                <a:latin typeface="Times New Roman"/>
                <a:cs typeface="Times New Roman"/>
              </a:rPr>
              <a:t>2022 – 2023 Eğitim Öğretim Yılında </a:t>
            </a:r>
            <a:r>
              <a:rPr lang="tr-TR" sz="2000" b="1" dirty="0" smtClean="0">
                <a:latin typeface="Times New Roman"/>
                <a:cs typeface="Times New Roman"/>
              </a:rPr>
              <a:t>Fakültemizi</a:t>
            </a:r>
            <a:endParaRPr 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Birincilik ile bitirmenizden dolayı tebrik eder, </a:t>
            </a:r>
          </a:p>
          <a:p>
            <a:pPr algn="ctr"/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başarılarınızın devamını dilerim.</a:t>
            </a: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2794001" y="6307876"/>
            <a:ext cx="730885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…………………</a:t>
            </a:r>
          </a:p>
          <a:p>
            <a:pPr algn="ctr"/>
            <a:r>
              <a:rPr 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Dekan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2953C05-DC57-2A5C-CF83-B44EDFA01732}"/>
              </a:ext>
            </a:extLst>
          </p:cNvPr>
          <p:cNvSpPr txBox="1"/>
          <p:nvPr/>
        </p:nvSpPr>
        <p:spPr>
          <a:xfrm>
            <a:off x="2794000" y="1438214"/>
            <a:ext cx="730885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400" b="1" dirty="0" smtClean="0">
                <a:latin typeface="Times New Roman"/>
                <a:cs typeface="Times New Roman"/>
              </a:rPr>
              <a:t>İKTİSADİ VE İDARİ BİLİMLER FAKÜLTESİ</a:t>
            </a: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87</TotalTime>
  <Words>31</Words>
  <Application>Microsoft Office PowerPoint</Application>
  <PresentationFormat>Özel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KANAR</dc:creator>
  <cp:lastModifiedBy>Yuşa Burak ONAR</cp:lastModifiedBy>
  <cp:revision>180</cp:revision>
  <dcterms:created xsi:type="dcterms:W3CDTF">2023-06-01T07:42:12Z</dcterms:created>
  <dcterms:modified xsi:type="dcterms:W3CDTF">2023-06-14T12:51:40Z</dcterms:modified>
</cp:coreProperties>
</file>